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3" r:id="rId3"/>
    <p:sldId id="276" r:id="rId4"/>
    <p:sldId id="292" r:id="rId5"/>
    <p:sldId id="268" r:id="rId6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344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2025/3/12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‹Nº›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2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.jpe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微信图片_202403181807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635" cy="70783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950" y="692150"/>
            <a:ext cx="11969115" cy="110680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itle"/>
              </a:ext>
            </a:extLst>
          </a:bodyPr>
          <a:lstStyle/>
          <a:p>
            <a:pPr algn="l"/>
            <a:r>
              <a:rPr lang="en-US" sz="6600" b="1" spc="400">
                <a:solidFill>
                  <a:schemeClr val="bg1"/>
                </a:solidFill>
                <a:latin typeface="Arial" panose="020B0604020202020204" pitchFamily="34" charset="0"/>
                <a:ea typeface="Kozuka Gothic Pro H" panose="020B0800000000000000" charset="-128"/>
                <a:cs typeface="Arial" panose="020B0604020202020204" pitchFamily="34" charset="0"/>
              </a:rPr>
              <a:t> Proposal2024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99440" y="2072640"/>
            <a:ext cx="5059045" cy="98298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2400" b="1" spc="400">
                <a:solidFill>
                  <a:schemeClr val="bg1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similar style for trucker and mesh cap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742" y="101658"/>
            <a:ext cx="1282993" cy="61233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1060" y="197485"/>
            <a:ext cx="812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xmlns="" type="title"/>
              </a:ext>
            </a:extLst>
          </a:bodyPr>
          <a:lstStyle/>
          <a:p>
            <a:pPr algn="l"/>
            <a:r>
              <a:rPr lang="en-US" altLang="zh-CN" sz="3200" b="1" spc="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trucker cap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" y="950595"/>
            <a:ext cx="3019425" cy="23793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865" y="909955"/>
            <a:ext cx="2642235" cy="23545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370" y="3989705"/>
            <a:ext cx="2600960" cy="20212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0" y="961390"/>
            <a:ext cx="3112770" cy="23539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6075" y="3959860"/>
            <a:ext cx="2969260" cy="21666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3080" y="3989705"/>
            <a:ext cx="2631440" cy="225234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228090" y="350012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81270" y="349504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34450" y="349504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STYLE003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55090" y="624205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STYLE004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208270" y="626745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STYLE005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61450" y="624205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STYLE006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742" y="101658"/>
            <a:ext cx="1282993" cy="612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35" y="4077335"/>
            <a:ext cx="2638425" cy="22263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80" y="781050"/>
            <a:ext cx="3084830" cy="26244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8470" y="781050"/>
            <a:ext cx="3191510" cy="25279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545" y="713740"/>
            <a:ext cx="3053715" cy="25438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9140" y="3932555"/>
            <a:ext cx="3233420" cy="22028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2135" y="3931920"/>
            <a:ext cx="3131185" cy="220345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31060" y="197485"/>
            <a:ext cx="812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xmlns="" type="title"/>
              </a:ext>
            </a:extLst>
          </a:bodyPr>
          <a:lstStyle/>
          <a:p>
            <a:pPr algn="l"/>
            <a:r>
              <a:rPr lang="en-US" altLang="zh-CN" sz="3200" b="1" spc="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trucker cap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219835" y="340550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STYLE007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112385" y="330898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STYLE008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197340" y="330898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STYLE009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299210" y="630364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STYLE010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27345" y="630364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307830" y="630364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STYLE012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742" y="101658"/>
            <a:ext cx="1282993" cy="612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55" y="1134745"/>
            <a:ext cx="2844165" cy="20739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5905" y="1084580"/>
            <a:ext cx="3183890" cy="2124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8605" y="814705"/>
            <a:ext cx="3106420" cy="24803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460" y="4065270"/>
            <a:ext cx="2874645" cy="2010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6075" y="3798570"/>
            <a:ext cx="2862580" cy="20770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9140" y="3922395"/>
            <a:ext cx="2754630" cy="19989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060" y="197485"/>
            <a:ext cx="812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xmlns="" type="title"/>
              </a:ext>
            </a:extLst>
          </a:bodyPr>
          <a:lstStyle/>
          <a:p>
            <a:pPr algn="l"/>
            <a:r>
              <a:rPr lang="en-US" altLang="zh-CN" sz="3200" b="1" spc="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trucker cap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228090" y="340106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STYLE013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81270" y="339598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STYLE014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34450" y="339598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STYLE015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55090" y="616712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STYLE016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208270" y="619252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STYLE017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61450" y="616712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STYLE018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742" y="101658"/>
            <a:ext cx="1282993" cy="61233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1060" y="330835"/>
            <a:ext cx="8128000" cy="58356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xmlns="" type="title"/>
              </a:ext>
            </a:extLst>
          </a:bodyPr>
          <a:lstStyle/>
          <a:p>
            <a:r>
              <a:rPr lang="en-US" altLang="zh-CN" sz="3200" b="1" spc="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mesh cap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40" y="1219200"/>
            <a:ext cx="2814320" cy="2209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750" y="914400"/>
            <a:ext cx="2790190" cy="22428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6240" y="879475"/>
            <a:ext cx="3042920" cy="24955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615" y="3851275"/>
            <a:ext cx="2842260" cy="23253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6305" y="3881755"/>
            <a:ext cx="2632075" cy="22656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3085" y="3971925"/>
            <a:ext cx="2622550" cy="217551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355090" y="342900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STYLE019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19370" y="3431540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STYLE020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81440" y="337502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STYLE021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261745" y="623125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STYLE022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225415" y="623125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STYLE023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339580" y="6285865"/>
            <a:ext cx="133667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STYLE024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g1Njc4ODZkYjljZTI1ZGQ2Y2VhNzJkNTY4ODFhMz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Panorámica</PresentationFormat>
  <Paragraphs>30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WPS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应方艳</dc:creator>
  <cp:lastModifiedBy>Ion Oiartzun</cp:lastModifiedBy>
  <cp:revision>192</cp:revision>
  <dcterms:created xsi:type="dcterms:W3CDTF">2019-06-19T02:08:00Z</dcterms:created>
  <dcterms:modified xsi:type="dcterms:W3CDTF">2025-03-12T09:43:29Z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2052-12.1.0.16399</vt:lpwstr>
  </property>
  <property fmtid="{D5CDD505-2E9C-101B-9397-08002B2CF9AE}" pid="3" name="ICV">
    <vt:lpwstr>9FECAB7F0164401AA97B3FAA1AD4BF02_12</vt:lpwstr>
  </property>
</Properties>
</file>